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1819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329D5-A47D-804F-BA65-E0B8FEEE3DD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24BD3-D630-6146-BA7B-E2210F7EE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6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4BD3-D630-6146-BA7B-E2210F7EE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28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6553200" y="5965902"/>
            <a:ext cx="2490439" cy="66907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93" y="5827249"/>
            <a:ext cx="2446269" cy="73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5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4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3200" y="5976464"/>
            <a:ext cx="2493480" cy="6645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15936" y="5858690"/>
            <a:ext cx="2450804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8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2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6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2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2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A3620-5E4F-9E45-8855-243D226C661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owerpointBG1_newlogo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5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iversity.kennesaw.edu/researchplanning/ccca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Voice:</a:t>
            </a:r>
            <a:br>
              <a:rPr lang="en-US" dirty="0" smtClean="0"/>
            </a:br>
            <a:r>
              <a:rPr lang="en-US" dirty="0" smtClean="0"/>
              <a:t>Share It and Be Heard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916" y="3886200"/>
            <a:ext cx="7423484" cy="1752600"/>
          </a:xfrm>
        </p:spPr>
        <p:txBody>
          <a:bodyPr/>
          <a:lstStyle/>
          <a:p>
            <a:r>
              <a:rPr lang="en-US" dirty="0" smtClean="0"/>
              <a:t>Kennesaw State University </a:t>
            </a:r>
          </a:p>
          <a:p>
            <a:r>
              <a:rPr lang="en-US" dirty="0" smtClean="0"/>
              <a:t>Campus Culture and Climate Assessment Spring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First climate surveys were before consolidation</a:t>
            </a:r>
          </a:p>
          <a:p>
            <a:pPr lvl="1"/>
            <a:r>
              <a:rPr lang="en-US" sz="2400" dirty="0" smtClean="0"/>
              <a:t>Kennesaw State University, Spring 2014</a:t>
            </a:r>
          </a:p>
          <a:p>
            <a:pPr lvl="1"/>
            <a:r>
              <a:rPr lang="en-US" sz="2400" dirty="0" smtClean="0"/>
              <a:t>Southern Polytechnic State University, Fall 2015</a:t>
            </a:r>
          </a:p>
          <a:p>
            <a:r>
              <a:rPr lang="en-US" sz="2800" dirty="0" smtClean="0"/>
              <a:t>Each campus formed a task force, worked with Rankin &amp; Associates Consulting</a:t>
            </a:r>
          </a:p>
          <a:p>
            <a:r>
              <a:rPr lang="en-US" sz="2800" dirty="0" smtClean="0"/>
              <a:t>Full reports are available at Office of Diversity &amp; Inclusion (ODI) </a:t>
            </a:r>
            <a:r>
              <a:rPr lang="en-US" sz="2800" dirty="0"/>
              <a:t>website: 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diversity.kennesaw.edu/researchplanning/ccca.php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Reports include findings for each campus, academic units, and administrative units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65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Foster a culture of understanding, mutual respect and acceptance</a:t>
            </a:r>
          </a:p>
          <a:p>
            <a:r>
              <a:rPr lang="en-US" sz="2800" dirty="0" smtClean="0"/>
              <a:t>Reinforce strengths and address challenges</a:t>
            </a:r>
          </a:p>
          <a:p>
            <a:pPr lvl="1"/>
            <a:r>
              <a:rPr lang="en-US" sz="2400" dirty="0" smtClean="0"/>
              <a:t>ODI took action</a:t>
            </a:r>
          </a:p>
          <a:p>
            <a:pPr lvl="2"/>
            <a:r>
              <a:rPr lang="en-US" sz="2000" dirty="0" smtClean="0"/>
              <a:t>Collaborated </a:t>
            </a:r>
            <a:r>
              <a:rPr lang="en-US" sz="2000" dirty="0"/>
              <a:t>with Women’s Resource and Interpersonal Violence </a:t>
            </a:r>
            <a:r>
              <a:rPr lang="en-US" sz="2000" dirty="0" smtClean="0"/>
              <a:t>Center and University Information Technology Services </a:t>
            </a:r>
            <a:r>
              <a:rPr lang="en-US" sz="2000" dirty="0"/>
              <a:t>to launch Tell KSU </a:t>
            </a:r>
          </a:p>
          <a:p>
            <a:pPr lvl="2"/>
            <a:r>
              <a:rPr lang="en-US" sz="2000" dirty="0" smtClean="0"/>
              <a:t>Established diversity action planning committees within academic units</a:t>
            </a:r>
          </a:p>
          <a:p>
            <a:pPr lvl="2"/>
            <a:r>
              <a:rPr lang="en-US" sz="2000" dirty="0" smtClean="0"/>
              <a:t>Provided seed money to academic units for projects based on climate assessment results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3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Unit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Creation of a diversity </a:t>
            </a:r>
            <a:r>
              <a:rPr lang="en-US" sz="2800" dirty="0"/>
              <a:t>t</a:t>
            </a:r>
            <a:r>
              <a:rPr lang="en-US" sz="2800" dirty="0" smtClean="0"/>
              <a:t>oolkit </a:t>
            </a:r>
          </a:p>
          <a:p>
            <a:r>
              <a:rPr lang="en-US" sz="2800" dirty="0" smtClean="0"/>
              <a:t>Support for minority-focused student business organizations</a:t>
            </a:r>
          </a:p>
          <a:p>
            <a:r>
              <a:rPr lang="en-US" sz="2800" dirty="0" smtClean="0"/>
              <a:t>Further development of intercultural competence among leadership</a:t>
            </a:r>
          </a:p>
          <a:p>
            <a:r>
              <a:rPr lang="en-US" sz="2800" dirty="0" smtClean="0"/>
              <a:t>Curricular enhancements</a:t>
            </a:r>
          </a:p>
          <a:p>
            <a:r>
              <a:rPr lang="en-US" sz="2800" dirty="0" smtClean="0"/>
              <a:t>Faculty and staff development</a:t>
            </a:r>
          </a:p>
          <a:p>
            <a:r>
              <a:rPr lang="en-US" sz="2800" dirty="0" smtClean="0"/>
              <a:t>Team-building activities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43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Rankin &amp; Associates retained for next assessment, which begins January 2018</a:t>
            </a:r>
          </a:p>
          <a:p>
            <a:r>
              <a:rPr lang="en-US" sz="2800" dirty="0" smtClean="0"/>
              <a:t>Task force formed to represent multiple constituencies</a:t>
            </a:r>
          </a:p>
          <a:p>
            <a:r>
              <a:rPr lang="en-US" sz="2800" dirty="0" smtClean="0"/>
              <a:t>Survey instrument in final draft form</a:t>
            </a:r>
          </a:p>
          <a:p>
            <a:r>
              <a:rPr lang="en-US" sz="2800" dirty="0" smtClean="0"/>
              <a:t>Communication/marketing plan being developed to increase participation, especially among students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7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For more information about the campus culture and climate assessment, contact the Office of Diversity and Inclusion: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Dr. Erik </a:t>
            </a:r>
            <a:r>
              <a:rPr lang="en-US" sz="2800" dirty="0" err="1" smtClean="0"/>
              <a:t>Malewski</a:t>
            </a:r>
            <a:r>
              <a:rPr lang="en-US" sz="2800" dirty="0" smtClean="0"/>
              <a:t>, Chief Diversity Officer</a:t>
            </a:r>
          </a:p>
          <a:p>
            <a:pPr marL="400050" lvl="1" indent="0">
              <a:buNone/>
            </a:pPr>
            <a:r>
              <a:rPr lang="en-US" sz="2400" dirty="0" smtClean="0"/>
              <a:t>emalewsk@Kennesaw.edu</a:t>
            </a:r>
          </a:p>
          <a:p>
            <a:pPr marL="400050" lvl="1" indent="0">
              <a:buNone/>
            </a:pPr>
            <a:r>
              <a:rPr lang="en-US" altLang="en-US" sz="2400" dirty="0" smtClean="0"/>
              <a:t>470-578-2614</a:t>
            </a:r>
            <a:endParaRPr lang="en-US" altLang="en-US" sz="2400" dirty="0"/>
          </a:p>
          <a:p>
            <a:pPr marL="0" indent="0">
              <a:buNone/>
            </a:pPr>
            <a:r>
              <a:rPr lang="en-US" sz="2800" dirty="0" smtClean="0"/>
              <a:t>Dr. </a:t>
            </a:r>
            <a:r>
              <a:rPr lang="en-US" sz="2800" dirty="0" err="1" smtClean="0"/>
              <a:t>Nathalia</a:t>
            </a:r>
            <a:r>
              <a:rPr lang="en-US" sz="2800" dirty="0" smtClean="0"/>
              <a:t> Jaramillo, Deputy Chief Diversity Officer</a:t>
            </a:r>
          </a:p>
          <a:p>
            <a:pPr marL="400050" lvl="1" indent="0">
              <a:buNone/>
            </a:pPr>
            <a:r>
              <a:rPr lang="en-US" sz="2400" dirty="0"/>
              <a:t>njaramil@kennesaw.edu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470-578-2243</a:t>
            </a:r>
          </a:p>
          <a:p>
            <a:pPr marL="0" indent="0">
              <a:buNone/>
            </a:pPr>
            <a:r>
              <a:rPr lang="en-US" sz="2800" dirty="0" smtClean="0"/>
              <a:t>Dr. Laurie McDowell, Diversity Planning Analyst</a:t>
            </a:r>
          </a:p>
          <a:p>
            <a:pPr marL="400050" lvl="1" indent="0">
              <a:buNone/>
            </a:pPr>
            <a:r>
              <a:rPr lang="en-US" sz="2400" dirty="0" smtClean="0"/>
              <a:t>lmcdow10@Kennesaw.edu</a:t>
            </a:r>
          </a:p>
          <a:p>
            <a:pPr marL="400050" lvl="1" indent="0">
              <a:buNone/>
            </a:pPr>
            <a:r>
              <a:rPr lang="en-US" sz="2400" dirty="0" smtClean="0"/>
              <a:t>470-578-2640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24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253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Your Voice: Share It and Be Heard</vt:lpstr>
      <vt:lpstr>Origins</vt:lpstr>
      <vt:lpstr>Purpose</vt:lpstr>
      <vt:lpstr>Academic Unit Projects </vt:lpstr>
      <vt:lpstr>Next Steps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Lee Hyaduck</cp:lastModifiedBy>
  <cp:revision>34</cp:revision>
  <dcterms:created xsi:type="dcterms:W3CDTF">2013-01-12T18:28:24Z</dcterms:created>
  <dcterms:modified xsi:type="dcterms:W3CDTF">2017-11-22T17:33:04Z</dcterms:modified>
</cp:coreProperties>
</file>